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4" r:id="rId1"/>
  </p:sldMasterIdLst>
  <p:sldIdLst>
    <p:sldId id="262" r:id="rId2"/>
    <p:sldId id="266" r:id="rId3"/>
    <p:sldId id="264" r:id="rId4"/>
    <p:sldId id="273" r:id="rId5"/>
    <p:sldId id="265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  <a:srgbClr val="D1CBC5"/>
    <a:srgbClr val="DDD9D5"/>
    <a:srgbClr val="DCDAD6"/>
    <a:srgbClr val="D7D3C7"/>
    <a:srgbClr val="DFDCD3"/>
    <a:srgbClr val="F0C774"/>
    <a:srgbClr val="F3955B"/>
    <a:srgbClr val="EF7E39"/>
    <a:srgbClr val="F6B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" y="3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23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2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6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60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2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5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6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77025E-B1C2-4A14-9EF0-D48AD6DD437F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B1F9-0806-438B-8E20-E927C4E7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578" r:id="rId14"/>
    <p:sldLayoutId id="2147484579" r:id="rId15"/>
    <p:sldLayoutId id="2147484580" r:id="rId16"/>
    <p:sldLayoutId id="21474845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803962"/>
            <a:ext cx="6670158" cy="3369921"/>
          </a:xfrm>
          <a:prstGeom prst="rect">
            <a:avLst/>
          </a:prstGeom>
          <a:gradFill>
            <a:gsLst>
              <a:gs pos="20000">
                <a:srgbClr val="000000">
                  <a:alpha val="45000"/>
                </a:srgbClr>
              </a:gs>
              <a:gs pos="0">
                <a:schemeClr val="bg1">
                  <a:alpha val="0"/>
                </a:schemeClr>
              </a:gs>
              <a:gs pos="75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0588" y="3923070"/>
            <a:ext cx="3809569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09728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Test your knowledge</a:t>
            </a:r>
            <a:endParaRPr lang="en-US" sz="2800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80" y="1860397"/>
            <a:ext cx="6019277" cy="21236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8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Space!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475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swer text"/>
          <p:cNvSpPr txBox="1">
            <a:spLocks/>
          </p:cNvSpPr>
          <p:nvPr/>
        </p:nvSpPr>
        <p:spPr>
          <a:xfrm>
            <a:off x="1995704" y="4281240"/>
            <a:ext cx="4292522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37160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Answer: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+mn-lt"/>
              </a:rPr>
              <a:t>Neil Armstrong</a:t>
            </a:r>
            <a:endParaRPr lang="en-US" sz="2800" b="1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Question text"/>
          <p:cNvSpPr txBox="1">
            <a:spLocks/>
          </p:cNvSpPr>
          <p:nvPr/>
        </p:nvSpPr>
        <p:spPr>
          <a:xfrm>
            <a:off x="1995704" y="2301786"/>
            <a:ext cx="4480560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91440" rIns="0" bIns="9144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 w="0"/>
                <a:solidFill>
                  <a:schemeClr val="tx1"/>
                </a:solidFill>
              </a:rPr>
              <a:t>Who was the first person to walk on the moon?</a:t>
            </a:r>
            <a:endParaRPr lang="en-US" sz="3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Question number"/>
          <p:cNvSpPr txBox="1">
            <a:spLocks/>
          </p:cNvSpPr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1</a:t>
            </a:r>
            <a:endParaRPr lang="en-US" sz="96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grpSp>
        <p:nvGrpSpPr>
          <p:cNvPr id="2" name="Moon"/>
          <p:cNvGrpSpPr/>
          <p:nvPr/>
        </p:nvGrpSpPr>
        <p:grpSpPr>
          <a:xfrm>
            <a:off x="7765069" y="1748684"/>
            <a:ext cx="3183038" cy="3183038"/>
            <a:chOff x="7765069" y="1748684"/>
            <a:chExt cx="3183038" cy="3183038"/>
          </a:xfrm>
        </p:grpSpPr>
        <p:sp>
          <p:nvSpPr>
            <p:cNvPr id="12" name="Oval 11"/>
            <p:cNvSpPr/>
            <p:nvPr/>
          </p:nvSpPr>
          <p:spPr>
            <a:xfrm>
              <a:off x="7765069" y="1748684"/>
              <a:ext cx="3183038" cy="3183038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0366099">
              <a:off x="8165761" y="3689326"/>
              <a:ext cx="516912" cy="571119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380417">
              <a:off x="8681361" y="4142889"/>
              <a:ext cx="693994" cy="581172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21359577">
              <a:off x="8810122" y="3614432"/>
              <a:ext cx="340294" cy="394527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661536">
              <a:off x="8001959" y="3474721"/>
              <a:ext cx="221331" cy="256604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112476">
              <a:off x="9480714" y="4523954"/>
              <a:ext cx="201335" cy="192280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stronaut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437">
            <a:off x="10082180" y="1800859"/>
            <a:ext cx="621933" cy="6939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19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swer text"/>
          <p:cNvSpPr txBox="1">
            <a:spLocks/>
          </p:cNvSpPr>
          <p:nvPr/>
        </p:nvSpPr>
        <p:spPr>
          <a:xfrm>
            <a:off x="1995704" y="4281240"/>
            <a:ext cx="3178434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37160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Answer: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+mn-lt"/>
              </a:rPr>
              <a:t> Mercury</a:t>
            </a:r>
            <a:endParaRPr lang="en-US" sz="2800" b="1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Question text"/>
          <p:cNvSpPr txBox="1">
            <a:spLocks/>
          </p:cNvSpPr>
          <p:nvPr/>
        </p:nvSpPr>
        <p:spPr>
          <a:xfrm>
            <a:off x="1995704" y="2553464"/>
            <a:ext cx="4480560" cy="1169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91440" rIns="0" bIns="91440" rtlCol="0" anchor="ctr">
            <a:sp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3200" b="0" i="0">
                <a:ln w="0"/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What planet is closest to the sun?</a:t>
            </a:r>
            <a:endParaRPr lang="en-US" dirty="0"/>
          </a:p>
        </p:txBody>
      </p:sp>
      <p:sp>
        <p:nvSpPr>
          <p:cNvPr id="11" name="Question number"/>
          <p:cNvSpPr txBox="1">
            <a:spLocks/>
          </p:cNvSpPr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2</a:t>
            </a:r>
          </a:p>
        </p:txBody>
      </p:sp>
      <p:sp>
        <p:nvSpPr>
          <p:cNvPr id="12" name="Sun"/>
          <p:cNvSpPr/>
          <p:nvPr/>
        </p:nvSpPr>
        <p:spPr>
          <a:xfrm>
            <a:off x="7765069" y="1748684"/>
            <a:ext cx="3183038" cy="3183038"/>
          </a:xfrm>
          <a:prstGeom prst="ellipse">
            <a:avLst/>
          </a:prstGeom>
          <a:ln>
            <a:noFill/>
          </a:ln>
          <a:effectLst>
            <a:glow rad="673100">
              <a:schemeClr val="accent2">
                <a:alpha val="5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rcury"/>
          <p:cNvSpPr/>
          <p:nvPr/>
        </p:nvSpPr>
        <p:spPr>
          <a:xfrm>
            <a:off x="7123746" y="4931722"/>
            <a:ext cx="743139" cy="743139"/>
          </a:xfrm>
          <a:prstGeom prst="ellipse">
            <a:avLst/>
          </a:prstGeom>
          <a:solidFill>
            <a:srgbClr val="5A37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swer text"/>
          <p:cNvSpPr txBox="1">
            <a:spLocks/>
          </p:cNvSpPr>
          <p:nvPr/>
        </p:nvSpPr>
        <p:spPr>
          <a:xfrm>
            <a:off x="1995704" y="4281240"/>
            <a:ext cx="2816156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37160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Answer: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+mn-lt"/>
              </a:rPr>
              <a:t>Saturn</a:t>
            </a:r>
            <a:endParaRPr lang="en-US" sz="2800" b="1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Question text"/>
          <p:cNvSpPr txBox="1">
            <a:spLocks/>
          </p:cNvSpPr>
          <p:nvPr/>
        </p:nvSpPr>
        <p:spPr>
          <a:xfrm>
            <a:off x="1995704" y="2553465"/>
            <a:ext cx="4480560" cy="1169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91440" rIns="0" bIns="9144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 w="0"/>
                <a:solidFill>
                  <a:schemeClr val="tx1"/>
                </a:solidFill>
              </a:rPr>
              <a:t>What planet is known for its orbiting rings?</a:t>
            </a:r>
            <a:endParaRPr lang="en-US" sz="3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11" name="Question number"/>
          <p:cNvSpPr txBox="1">
            <a:spLocks/>
          </p:cNvSpPr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3</a:t>
            </a:r>
            <a:endParaRPr lang="en-US" sz="96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12" name="Saturn circle"/>
          <p:cNvSpPr/>
          <p:nvPr/>
        </p:nvSpPr>
        <p:spPr>
          <a:xfrm>
            <a:off x="7765069" y="1748684"/>
            <a:ext cx="3183038" cy="31830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aturn rings"/>
          <p:cNvSpPr/>
          <p:nvPr/>
        </p:nvSpPr>
        <p:spPr>
          <a:xfrm rot="20781249">
            <a:off x="7258372" y="2910555"/>
            <a:ext cx="4205740" cy="992865"/>
          </a:xfrm>
          <a:custGeom>
            <a:avLst/>
            <a:gdLst>
              <a:gd name="connsiteX0" fmla="*/ 618045 w 4376928"/>
              <a:gd name="connsiteY0" fmla="*/ 0 h 1033278"/>
              <a:gd name="connsiteX1" fmla="*/ 606975 w 4376928"/>
              <a:gd name="connsiteY1" fmla="*/ 4384 h 1033278"/>
              <a:gd name="connsiteX2" fmla="*/ 389898 w 4376928"/>
              <a:gd name="connsiteY2" fmla="*/ 210660 h 1033278"/>
              <a:gd name="connsiteX3" fmla="*/ 2188464 w 4376928"/>
              <a:gd name="connsiteY3" fmla="*/ 643414 h 1033278"/>
              <a:gd name="connsiteX4" fmla="*/ 3987030 w 4376928"/>
              <a:gd name="connsiteY4" fmla="*/ 210660 h 1033278"/>
              <a:gd name="connsiteX5" fmla="*/ 3769953 w 4376928"/>
              <a:gd name="connsiteY5" fmla="*/ 4384 h 1033278"/>
              <a:gd name="connsiteX6" fmla="*/ 3758883 w 4376928"/>
              <a:gd name="connsiteY6" fmla="*/ 0 h 1033278"/>
              <a:gd name="connsiteX7" fmla="*/ 3877189 w 4376928"/>
              <a:gd name="connsiteY7" fmla="*/ 36246 h 1033278"/>
              <a:gd name="connsiteX8" fmla="*/ 4376928 w 4376928"/>
              <a:gd name="connsiteY8" fmla="*/ 423880 h 1033278"/>
              <a:gd name="connsiteX9" fmla="*/ 2188464 w 4376928"/>
              <a:gd name="connsiteY9" fmla="*/ 1033278 h 1033278"/>
              <a:gd name="connsiteX10" fmla="*/ 0 w 4376928"/>
              <a:gd name="connsiteY10" fmla="*/ 423880 h 1033278"/>
              <a:gd name="connsiteX11" fmla="*/ 499739 w 4376928"/>
              <a:gd name="connsiteY11" fmla="*/ 36246 h 1033278"/>
              <a:gd name="connsiteX12" fmla="*/ 618045 w 4376928"/>
              <a:gd name="connsiteY12" fmla="*/ 0 h 103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6928" h="1033278">
                <a:moveTo>
                  <a:pt x="618045" y="0"/>
                </a:moveTo>
                <a:lnTo>
                  <a:pt x="606975" y="4384"/>
                </a:lnTo>
                <a:cubicBezTo>
                  <a:pt x="468535" y="65702"/>
                  <a:pt x="389898" y="135972"/>
                  <a:pt x="389898" y="210660"/>
                </a:cubicBezTo>
                <a:cubicBezTo>
                  <a:pt x="389898" y="449663"/>
                  <a:pt x="1195143" y="643414"/>
                  <a:pt x="2188464" y="643414"/>
                </a:cubicBezTo>
                <a:cubicBezTo>
                  <a:pt x="3181785" y="643414"/>
                  <a:pt x="3987030" y="449663"/>
                  <a:pt x="3987030" y="210660"/>
                </a:cubicBezTo>
                <a:cubicBezTo>
                  <a:pt x="3987030" y="135972"/>
                  <a:pt x="3908393" y="65702"/>
                  <a:pt x="3769953" y="4384"/>
                </a:cubicBezTo>
                <a:lnTo>
                  <a:pt x="3758883" y="0"/>
                </a:lnTo>
                <a:lnTo>
                  <a:pt x="3877189" y="36246"/>
                </a:lnTo>
                <a:cubicBezTo>
                  <a:pt x="4189386" y="141586"/>
                  <a:pt x="4376928" y="276635"/>
                  <a:pt x="4376928" y="423880"/>
                </a:cubicBezTo>
                <a:cubicBezTo>
                  <a:pt x="4376928" y="760441"/>
                  <a:pt x="3397119" y="1033278"/>
                  <a:pt x="2188464" y="1033278"/>
                </a:cubicBezTo>
                <a:cubicBezTo>
                  <a:pt x="979809" y="1033278"/>
                  <a:pt x="0" y="760441"/>
                  <a:pt x="0" y="423880"/>
                </a:cubicBezTo>
                <a:cubicBezTo>
                  <a:pt x="0" y="276635"/>
                  <a:pt x="187541" y="141586"/>
                  <a:pt x="499739" y="36246"/>
                </a:cubicBezTo>
                <a:lnTo>
                  <a:pt x="618045" y="0"/>
                </a:lnTo>
                <a:close/>
              </a:path>
            </a:pathLst>
          </a:custGeom>
          <a:solidFill>
            <a:srgbClr val="F3955B"/>
          </a:solidFill>
          <a:ln w="120650" cap="sq">
            <a:noFill/>
            <a:bevel/>
          </a:ln>
          <a:effectLst>
            <a:outerShdw dist="25400" dir="5400000" sx="110000" sy="110000" algn="t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swer text"/>
          <p:cNvSpPr txBox="1">
            <a:spLocks/>
          </p:cNvSpPr>
          <p:nvPr/>
        </p:nvSpPr>
        <p:spPr>
          <a:xfrm>
            <a:off x="1995704" y="4281240"/>
            <a:ext cx="2809744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37160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Answer: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+mn-lt"/>
              </a:rPr>
              <a:t>Venus</a:t>
            </a:r>
            <a:endParaRPr lang="en-US" sz="2800" b="1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Question text"/>
          <p:cNvSpPr txBox="1">
            <a:spLocks/>
          </p:cNvSpPr>
          <p:nvPr/>
        </p:nvSpPr>
        <p:spPr>
          <a:xfrm>
            <a:off x="1995704" y="2307244"/>
            <a:ext cx="4480560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91440" rIns="0" bIns="9144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n w="0"/>
                <a:solidFill>
                  <a:schemeClr val="tx1"/>
                </a:solidFill>
              </a:rPr>
              <a:t>What is the hottest planet in our solar system?</a:t>
            </a:r>
            <a:endParaRPr lang="en-US" sz="32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11" name="Question number"/>
          <p:cNvSpPr txBox="1">
            <a:spLocks/>
          </p:cNvSpPr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4</a:t>
            </a:r>
            <a:endParaRPr lang="en-US" sz="9600" b="1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12" name="Venus circle"/>
          <p:cNvSpPr/>
          <p:nvPr/>
        </p:nvSpPr>
        <p:spPr>
          <a:xfrm>
            <a:off x="7765068" y="1748683"/>
            <a:ext cx="3183038" cy="3183038"/>
          </a:xfrm>
          <a:prstGeom prst="ellipse">
            <a:avLst/>
          </a:prstGeom>
          <a:solidFill>
            <a:srgbClr val="F0C774"/>
          </a:solidFill>
          <a:ln w="28575"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nus glow"/>
          <p:cNvSpPr/>
          <p:nvPr/>
        </p:nvSpPr>
        <p:spPr>
          <a:xfrm>
            <a:off x="7664947" y="1648562"/>
            <a:ext cx="3383280" cy="3383280"/>
          </a:xfrm>
          <a:prstGeom prst="star12">
            <a:avLst>
              <a:gd name="adj" fmla="val 47717"/>
            </a:avLst>
          </a:prstGeom>
          <a:solidFill>
            <a:srgbClr val="F0C774"/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ccel="888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8" grpId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803962"/>
            <a:ext cx="6919370" cy="3369921"/>
          </a:xfrm>
          <a:prstGeom prst="rect">
            <a:avLst/>
          </a:prstGeom>
          <a:gradFill>
            <a:gsLst>
              <a:gs pos="20000">
                <a:srgbClr val="000000">
                  <a:alpha val="45000"/>
                </a:srgbClr>
              </a:gs>
              <a:gs pos="0">
                <a:schemeClr val="bg1">
                  <a:alpha val="0"/>
                </a:schemeClr>
              </a:gs>
              <a:gs pos="75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3385" y="3923070"/>
            <a:ext cx="6165983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vert="horz" wrap="none" lIns="109728" tIns="45720" rIns="13716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latin typeface="+mn-lt"/>
              </a:rPr>
              <a:t>Next week, </a:t>
            </a:r>
            <a:r>
              <a:rPr lang="en-US" sz="2800" b="1" dirty="0" smtClean="0">
                <a:ln w="0"/>
                <a:solidFill>
                  <a:schemeClr val="tx1"/>
                </a:solidFill>
                <a:latin typeface="+mn-lt"/>
              </a:rPr>
              <a:t>Space: The Final Exam</a:t>
            </a:r>
            <a:endParaRPr lang="en-US" sz="2800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455" y="2391632"/>
            <a:ext cx="6354305" cy="147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Nice work!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225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4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8365AF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3559</TotalTime>
  <Words>71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&amp; Space Science</dc:title>
  <dc:creator>Julia Fillory</dc:creator>
  <cp:lastModifiedBy>Julia Fillory</cp:lastModifiedBy>
  <cp:revision>101</cp:revision>
  <dcterms:created xsi:type="dcterms:W3CDTF">2016-02-02T19:46:48Z</dcterms:created>
  <dcterms:modified xsi:type="dcterms:W3CDTF">2016-02-16T21:07:32Z</dcterms:modified>
</cp:coreProperties>
</file>